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Garet ExtraBold" charset="1" panose="00000000000000000000"/>
      <p:regular r:id="rId12"/>
    </p:embeddedFont>
    <p:embeddedFont>
      <p:font typeface="Garet ExtraBold Bold" charset="1" panose="00000000000000000000"/>
      <p:regular r:id="rId13"/>
    </p:embeddedFont>
    <p:embeddedFont>
      <p:font typeface="Garet ExtraBold Italics" charset="1" panose="00000000000000000000"/>
      <p:regular r:id="rId14"/>
    </p:embeddedFont>
    <p:embeddedFont>
      <p:font typeface="Garet ExtraBold Bold Italics" charset="1" panose="00000000000000000000"/>
      <p:regular r:id="rId15"/>
    </p:embeddedFont>
    <p:embeddedFont>
      <p:font typeface="Garet" charset="1" panose="00000000000000000000"/>
      <p:regular r:id="rId16"/>
    </p:embeddedFont>
    <p:embeddedFont>
      <p:font typeface="Garet Bold" charset="1" panose="00000000000000000000"/>
      <p:regular r:id="rId17"/>
    </p:embeddedFont>
    <p:embeddedFont>
      <p:font typeface="Garet Italics" charset="1" panose="00000000000000000000"/>
      <p:regular r:id="rId18"/>
    </p:embeddedFont>
    <p:embeddedFont>
      <p:font typeface="Garet Bold Italics" charset="1" panose="00000000000000000000"/>
      <p:regular r:id="rId19"/>
    </p:embeddedFont>
    <p:embeddedFont>
      <p:font typeface="Garet Light" charset="1" panose="00000000000000000000"/>
      <p:regular r:id="rId20"/>
    </p:embeddedFont>
    <p:embeddedFont>
      <p:font typeface="Garet Ultra-Bold" charset="1" panose="00000000000000000000"/>
      <p:regular r:id="rId21"/>
    </p:embeddedFont>
    <p:embeddedFont>
      <p:font typeface="Garet Ultra-Bold Italics" charset="1" panose="00000000000000000000"/>
      <p:regular r:id="rId22"/>
    </p:embeddedFont>
    <p:embeddedFont>
      <p:font typeface="Garet Heavy" charset="1" panose="00000000000000000000"/>
      <p:regular r:id="rId23"/>
    </p:embeddedFont>
    <p:embeddedFont>
      <p:font typeface="Garet Heavy Italics" charset="1" panose="00000000000000000000"/>
      <p:regular r:id="rId24"/>
    </p:embeddedFont>
    <p:embeddedFont>
      <p:font typeface="Montserrat" charset="1" panose="00000500000000000000"/>
      <p:regular r:id="rId25"/>
    </p:embeddedFont>
    <p:embeddedFont>
      <p:font typeface="Montserrat Bold" charset="1" panose="00000800000000000000"/>
      <p:regular r:id="rId26"/>
    </p:embeddedFont>
    <p:embeddedFont>
      <p:font typeface="Montserrat Italics" charset="1" panose="00000500000000000000"/>
      <p:regular r:id="rId27"/>
    </p:embeddedFont>
    <p:embeddedFont>
      <p:font typeface="Montserrat Bold Italics" charset="1" panose="00000800000000000000"/>
      <p:regular r:id="rId28"/>
    </p:embeddedFont>
    <p:embeddedFont>
      <p:font typeface="Montserrat Thin" charset="1" panose="00000300000000000000"/>
      <p:regular r:id="rId29"/>
    </p:embeddedFont>
    <p:embeddedFont>
      <p:font typeface="Montserrat Thin Italics" charset="1" panose="00000300000000000000"/>
      <p:regular r:id="rId30"/>
    </p:embeddedFont>
    <p:embeddedFont>
      <p:font typeface="Montserrat Extra-Light" charset="1" panose="00000300000000000000"/>
      <p:regular r:id="rId31"/>
    </p:embeddedFont>
    <p:embeddedFont>
      <p:font typeface="Montserrat Extra-Light Italics" charset="1" panose="00000300000000000000"/>
      <p:regular r:id="rId32"/>
    </p:embeddedFont>
    <p:embeddedFont>
      <p:font typeface="Montserrat Light" charset="1" panose="00000400000000000000"/>
      <p:regular r:id="rId33"/>
    </p:embeddedFont>
    <p:embeddedFont>
      <p:font typeface="Montserrat Light Italics" charset="1" panose="00000400000000000000"/>
      <p:regular r:id="rId34"/>
    </p:embeddedFont>
    <p:embeddedFont>
      <p:font typeface="Montserrat Medium" charset="1" panose="00000600000000000000"/>
      <p:regular r:id="rId35"/>
    </p:embeddedFont>
    <p:embeddedFont>
      <p:font typeface="Montserrat Medium Italics" charset="1" panose="00000600000000000000"/>
      <p:regular r:id="rId36"/>
    </p:embeddedFont>
    <p:embeddedFont>
      <p:font typeface="Montserrat Semi-Bold" charset="1" panose="00000700000000000000"/>
      <p:regular r:id="rId37"/>
    </p:embeddedFont>
    <p:embeddedFont>
      <p:font typeface="Montserrat Semi-Bold Italics" charset="1" panose="00000700000000000000"/>
      <p:regular r:id="rId38"/>
    </p:embeddedFont>
    <p:embeddedFont>
      <p:font typeface="Montserrat Ultra-Bold" charset="1" panose="00000900000000000000"/>
      <p:regular r:id="rId39"/>
    </p:embeddedFont>
    <p:embeddedFont>
      <p:font typeface="Montserrat Ultra-Bold Italics" charset="1" panose="00000900000000000000"/>
      <p:regular r:id="rId40"/>
    </p:embeddedFont>
    <p:embeddedFont>
      <p:font typeface="Montserrat Heavy" charset="1" panose="00000A00000000000000"/>
      <p:regular r:id="rId41"/>
    </p:embeddedFont>
    <p:embeddedFont>
      <p:font typeface="Montserrat Heavy Italics" charset="1" panose="00000A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8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-2448874" y="6704687"/>
            <a:ext cx="5107226" cy="5107226"/>
          </a:xfrm>
          <a:custGeom>
            <a:avLst/>
            <a:gdLst/>
            <a:ahLst/>
            <a:cxnLst/>
            <a:rect r="r" b="b" t="t" l="l"/>
            <a:pathLst>
              <a:path h="5107226" w="5107226">
                <a:moveTo>
                  <a:pt x="0" y="0"/>
                </a:moveTo>
                <a:lnTo>
                  <a:pt x="5107226" y="0"/>
                </a:lnTo>
                <a:lnTo>
                  <a:pt x="5107226" y="5107226"/>
                </a:lnTo>
                <a:lnTo>
                  <a:pt x="0" y="5107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-2479551" y="-116945"/>
            <a:ext cx="4959103" cy="4959103"/>
          </a:xfrm>
          <a:custGeom>
            <a:avLst/>
            <a:gdLst/>
            <a:ahLst/>
            <a:cxnLst/>
            <a:rect r="r" b="b" t="t" l="l"/>
            <a:pathLst>
              <a:path h="4959103" w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700000">
            <a:off x="950096" y="1350852"/>
            <a:ext cx="6788052" cy="6788052"/>
          </a:xfrm>
          <a:custGeom>
            <a:avLst/>
            <a:gdLst/>
            <a:ahLst/>
            <a:cxnLst/>
            <a:rect r="r" b="b" t="t" l="l"/>
            <a:pathLst>
              <a:path h="6788052" w="6788052">
                <a:moveTo>
                  <a:pt x="0" y="0"/>
                </a:moveTo>
                <a:lnTo>
                  <a:pt x="6788052" y="0"/>
                </a:lnTo>
                <a:lnTo>
                  <a:pt x="6788052" y="6788052"/>
                </a:lnTo>
                <a:lnTo>
                  <a:pt x="0" y="678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-2700000">
            <a:off x="1518000" y="1826059"/>
            <a:ext cx="5652245" cy="5837638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-18906" t="0" r="-1890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94B8A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859375" y="-267806"/>
            <a:ext cx="593949" cy="10899628"/>
            <a:chOff x="0" y="0"/>
            <a:chExt cx="156431" cy="28706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6431" cy="2870684"/>
            </a:xfrm>
            <a:custGeom>
              <a:avLst/>
              <a:gdLst/>
              <a:ahLst/>
              <a:cxnLst/>
              <a:rect r="r" b="b" t="t" l="l"/>
              <a:pathLst>
                <a:path h="2870684" w="156431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536345" y="3246317"/>
            <a:ext cx="8722955" cy="3101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099"/>
              </a:lnSpc>
            </a:pPr>
            <a:r>
              <a:rPr lang="en-US" sz="10999">
                <a:solidFill>
                  <a:srgbClr val="040404"/>
                </a:solidFill>
                <a:latin typeface="Garet ExtraBold"/>
              </a:rPr>
              <a:t>MLOPS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19462" y="6453032"/>
            <a:ext cx="5039838" cy="365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34"/>
              </a:lnSpc>
            </a:pPr>
            <a:r>
              <a:rPr lang="en-US" sz="2699">
                <a:solidFill>
                  <a:srgbClr val="4F826F"/>
                </a:solidFill>
                <a:latin typeface="Montserrat Semi-Bold Italics"/>
              </a:rPr>
              <a:t>January 2024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2700000">
            <a:off x="1244078" y="-115761"/>
            <a:ext cx="1596704" cy="1596704"/>
          </a:xfrm>
          <a:custGeom>
            <a:avLst/>
            <a:gdLst/>
            <a:ahLst/>
            <a:cxnLst/>
            <a:rect r="r" b="b" t="t" l="l"/>
            <a:pathLst>
              <a:path h="1596704" w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700000">
            <a:off x="6608952" y="7178508"/>
            <a:ext cx="1596704" cy="1596704"/>
          </a:xfrm>
          <a:custGeom>
            <a:avLst/>
            <a:gdLst/>
            <a:ahLst/>
            <a:cxnLst/>
            <a:rect r="r" b="b" t="t" l="l"/>
            <a:pathLst>
              <a:path h="1596704" w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700000">
            <a:off x="5693041" y="8359186"/>
            <a:ext cx="895958" cy="895958"/>
          </a:xfrm>
          <a:custGeom>
            <a:avLst/>
            <a:gdLst/>
            <a:ahLst/>
            <a:cxnLst/>
            <a:rect r="r" b="b" t="t" l="l"/>
            <a:pathLst>
              <a:path h="895958" w="895958">
                <a:moveTo>
                  <a:pt x="0" y="0"/>
                </a:moveTo>
                <a:lnTo>
                  <a:pt x="895958" y="0"/>
                </a:lnTo>
                <a:lnTo>
                  <a:pt x="895958" y="895958"/>
                </a:lnTo>
                <a:lnTo>
                  <a:pt x="0" y="895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700000">
            <a:off x="580721" y="8359186"/>
            <a:ext cx="895958" cy="895958"/>
          </a:xfrm>
          <a:custGeom>
            <a:avLst/>
            <a:gdLst/>
            <a:ahLst/>
            <a:cxnLst/>
            <a:rect r="r" b="b" t="t" l="l"/>
            <a:pathLst>
              <a:path h="895958" w="895958">
                <a:moveTo>
                  <a:pt x="0" y="0"/>
                </a:moveTo>
                <a:lnTo>
                  <a:pt x="895958" y="0"/>
                </a:lnTo>
                <a:lnTo>
                  <a:pt x="895958" y="895958"/>
                </a:lnTo>
                <a:lnTo>
                  <a:pt x="0" y="895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293432" y="2074973"/>
            <a:ext cx="896427" cy="89642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-872654" y="2054567"/>
            <a:ext cx="1332444" cy="1332444"/>
          </a:xfrm>
          <a:custGeom>
            <a:avLst/>
            <a:gdLst/>
            <a:ahLst/>
            <a:cxnLst/>
            <a:rect r="r" b="b" t="t" l="l"/>
            <a:pathLst>
              <a:path h="1332444" w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-813710" y="-1902070"/>
            <a:ext cx="4129182" cy="4129182"/>
          </a:xfrm>
          <a:custGeom>
            <a:avLst/>
            <a:gdLst/>
            <a:ahLst/>
            <a:cxnLst/>
            <a:rect r="r" b="b" t="t" l="l"/>
            <a:pathLst>
              <a:path h="4129182" w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71165">
            <a:off x="16008302" y="8739743"/>
            <a:ext cx="1037114" cy="1037114"/>
          </a:xfrm>
          <a:custGeom>
            <a:avLst/>
            <a:gdLst/>
            <a:ahLst/>
            <a:cxnLst/>
            <a:rect r="r" b="b" t="t" l="l"/>
            <a:pathLst>
              <a:path h="1037114" w="1037114">
                <a:moveTo>
                  <a:pt x="0" y="0"/>
                </a:moveTo>
                <a:lnTo>
                  <a:pt x="1037114" y="0"/>
                </a:lnTo>
                <a:lnTo>
                  <a:pt x="1037114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71165">
            <a:off x="2988502" y="1394066"/>
            <a:ext cx="503619" cy="503619"/>
          </a:xfrm>
          <a:custGeom>
            <a:avLst/>
            <a:gdLst/>
            <a:ahLst/>
            <a:cxnLst/>
            <a:rect r="r" b="b" t="t" l="l"/>
            <a:pathLst>
              <a:path h="503619" w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700000">
            <a:off x="3407081" y="806601"/>
            <a:ext cx="805238" cy="805238"/>
          </a:xfrm>
          <a:custGeom>
            <a:avLst/>
            <a:gdLst/>
            <a:ahLst/>
            <a:cxnLst/>
            <a:rect r="r" b="b" t="t" l="l"/>
            <a:pathLst>
              <a:path h="805238" w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859375" y="-267806"/>
            <a:ext cx="593949" cy="10899628"/>
            <a:chOff x="0" y="0"/>
            <a:chExt cx="156431" cy="28706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431" cy="2870684"/>
            </a:xfrm>
            <a:custGeom>
              <a:avLst/>
              <a:gdLst/>
              <a:ahLst/>
              <a:cxnLst/>
              <a:rect r="r" b="b" t="t" l="l"/>
              <a:pathLst>
                <a:path h="2870684" w="156431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66572" y="1717239"/>
            <a:ext cx="568616" cy="5686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28700" y="2001547"/>
            <a:ext cx="6283906" cy="6283906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8"/>
              <a:stretch>
                <a:fillRect l="-24953" t="0" r="-24953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220356" y="2806514"/>
            <a:ext cx="464329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>
                <a:solidFill>
                  <a:srgbClr val="040404"/>
                </a:solidFill>
                <a:latin typeface="Garet ExtraBold"/>
              </a:rPr>
              <a:t>Mission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15606" y="4280049"/>
            <a:ext cx="8943694" cy="388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37"/>
              </a:lnSpc>
            </a:pPr>
            <a:r>
              <a:rPr lang="en-US" sz="2465" spc="98">
                <a:solidFill>
                  <a:srgbClr val="040404"/>
                </a:solidFill>
                <a:latin typeface="Montserrat Semi-Bold"/>
              </a:rPr>
              <a:t>Our aim was to develop a comprehensive MLOps pipeline for predictive maintenance using a combination of industry-standard tools, version control, and containerization. The project will integrate GitHub for code versioning, DVC for data tracking, MLflow for model tracking, and deploy the final model in a Docker container using Flask.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155491" y="8887534"/>
            <a:ext cx="742736" cy="67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14779749" y="5470953"/>
            <a:ext cx="4959103" cy="4959103"/>
          </a:xfrm>
          <a:custGeom>
            <a:avLst/>
            <a:gdLst/>
            <a:ahLst/>
            <a:cxnLst/>
            <a:rect r="r" b="b" t="t" l="l"/>
            <a:pathLst>
              <a:path h="4959103" w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-2473400" y="106780"/>
            <a:ext cx="4988804" cy="4988804"/>
          </a:xfrm>
          <a:custGeom>
            <a:avLst/>
            <a:gdLst/>
            <a:ahLst/>
            <a:cxnLst/>
            <a:rect r="r" b="b" t="t" l="l"/>
            <a:pathLst>
              <a:path h="4988804" w="4988804">
                <a:moveTo>
                  <a:pt x="0" y="0"/>
                </a:moveTo>
                <a:lnTo>
                  <a:pt x="4988804" y="0"/>
                </a:lnTo>
                <a:lnTo>
                  <a:pt x="4988804" y="4988804"/>
                </a:lnTo>
                <a:lnTo>
                  <a:pt x="0" y="498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700000">
            <a:off x="-1483234" y="6043099"/>
            <a:ext cx="2316204" cy="2316204"/>
          </a:xfrm>
          <a:custGeom>
            <a:avLst/>
            <a:gdLst/>
            <a:ahLst/>
            <a:cxnLst/>
            <a:rect r="r" b="b" t="t" l="l"/>
            <a:pathLst>
              <a:path h="2316204" w="2316204">
                <a:moveTo>
                  <a:pt x="0" y="0"/>
                </a:moveTo>
                <a:lnTo>
                  <a:pt x="2316204" y="0"/>
                </a:lnTo>
                <a:lnTo>
                  <a:pt x="2316204" y="2316204"/>
                </a:lnTo>
                <a:lnTo>
                  <a:pt x="0" y="231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71165">
            <a:off x="764690" y="5469241"/>
            <a:ext cx="1024805" cy="1024805"/>
          </a:xfrm>
          <a:custGeom>
            <a:avLst/>
            <a:gdLst/>
            <a:ahLst/>
            <a:cxnLst/>
            <a:rect r="r" b="b" t="t" l="l"/>
            <a:pathLst>
              <a:path h="1024805" w="1024805">
                <a:moveTo>
                  <a:pt x="0" y="0"/>
                </a:moveTo>
                <a:lnTo>
                  <a:pt x="1024805" y="0"/>
                </a:lnTo>
                <a:lnTo>
                  <a:pt x="1024805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871165">
            <a:off x="18011879" y="4327246"/>
            <a:ext cx="1024805" cy="1024805"/>
          </a:xfrm>
          <a:custGeom>
            <a:avLst/>
            <a:gdLst/>
            <a:ahLst/>
            <a:cxnLst/>
            <a:rect r="r" b="b" t="t" l="l"/>
            <a:pathLst>
              <a:path h="1024805" w="1024805">
                <a:moveTo>
                  <a:pt x="0" y="0"/>
                </a:moveTo>
                <a:lnTo>
                  <a:pt x="1024804" y="0"/>
                </a:lnTo>
                <a:lnTo>
                  <a:pt x="1024804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71165">
            <a:off x="1815506" y="274404"/>
            <a:ext cx="503619" cy="503619"/>
          </a:xfrm>
          <a:custGeom>
            <a:avLst/>
            <a:gdLst/>
            <a:ahLst/>
            <a:cxnLst/>
            <a:rect r="r" b="b" t="t" l="l"/>
            <a:pathLst>
              <a:path h="503619" w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871165">
            <a:off x="17548723" y="4045887"/>
            <a:ext cx="503619" cy="503619"/>
          </a:xfrm>
          <a:custGeom>
            <a:avLst/>
            <a:gdLst/>
            <a:ahLst/>
            <a:cxnLst/>
            <a:rect r="r" b="b" t="t" l="l"/>
            <a:pathLst>
              <a:path h="503619" w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700000">
            <a:off x="13672865" y="8490671"/>
            <a:ext cx="1596704" cy="1596704"/>
          </a:xfrm>
          <a:custGeom>
            <a:avLst/>
            <a:gdLst/>
            <a:ahLst/>
            <a:cxnLst/>
            <a:rect r="r" b="b" t="t" l="l"/>
            <a:pathLst>
              <a:path h="1596704" w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700000">
            <a:off x="1794636" y="856901"/>
            <a:ext cx="1596704" cy="1596704"/>
          </a:xfrm>
          <a:custGeom>
            <a:avLst/>
            <a:gdLst/>
            <a:ahLst/>
            <a:cxnLst/>
            <a:rect r="r" b="b" t="t" l="l"/>
            <a:pathLst>
              <a:path h="1596704" w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71666" y="5143500"/>
            <a:ext cx="575268" cy="57526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287634" y="4685056"/>
            <a:ext cx="575268" cy="57526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162677" y="4167291"/>
            <a:ext cx="980009" cy="980009"/>
          </a:xfrm>
          <a:custGeom>
            <a:avLst/>
            <a:gdLst/>
            <a:ahLst/>
            <a:cxnLst/>
            <a:rect r="r" b="b" t="t" l="l"/>
            <a:pathLst>
              <a:path h="980009" w="980009">
                <a:moveTo>
                  <a:pt x="0" y="0"/>
                </a:moveTo>
                <a:lnTo>
                  <a:pt x="980009" y="0"/>
                </a:lnTo>
                <a:lnTo>
                  <a:pt x="980009" y="980009"/>
                </a:lnTo>
                <a:lnTo>
                  <a:pt x="0" y="9800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039075" y="5458041"/>
            <a:ext cx="1103611" cy="1103611"/>
          </a:xfrm>
          <a:custGeom>
            <a:avLst/>
            <a:gdLst/>
            <a:ahLst/>
            <a:cxnLst/>
            <a:rect r="r" b="b" t="t" l="l"/>
            <a:pathLst>
              <a:path h="1103611" w="1103611">
                <a:moveTo>
                  <a:pt x="0" y="0"/>
                </a:moveTo>
                <a:lnTo>
                  <a:pt x="1103611" y="0"/>
                </a:lnTo>
                <a:lnTo>
                  <a:pt x="1103611" y="1103612"/>
                </a:lnTo>
                <a:lnTo>
                  <a:pt x="0" y="11036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353332" y="5458041"/>
            <a:ext cx="965628" cy="918554"/>
          </a:xfrm>
          <a:custGeom>
            <a:avLst/>
            <a:gdLst/>
            <a:ahLst/>
            <a:cxnLst/>
            <a:rect r="r" b="b" t="t" l="l"/>
            <a:pathLst>
              <a:path h="918554" w="965628">
                <a:moveTo>
                  <a:pt x="0" y="0"/>
                </a:moveTo>
                <a:lnTo>
                  <a:pt x="965628" y="0"/>
                </a:lnTo>
                <a:lnTo>
                  <a:pt x="965628" y="918554"/>
                </a:lnTo>
                <a:lnTo>
                  <a:pt x="0" y="9185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399735" y="3871652"/>
            <a:ext cx="872822" cy="1101037"/>
          </a:xfrm>
          <a:custGeom>
            <a:avLst/>
            <a:gdLst/>
            <a:ahLst/>
            <a:cxnLst/>
            <a:rect r="r" b="b" t="t" l="l"/>
            <a:pathLst>
              <a:path h="1101037" w="872822">
                <a:moveTo>
                  <a:pt x="0" y="0"/>
                </a:moveTo>
                <a:lnTo>
                  <a:pt x="872822" y="0"/>
                </a:lnTo>
                <a:lnTo>
                  <a:pt x="872822" y="1101038"/>
                </a:lnTo>
                <a:lnTo>
                  <a:pt x="0" y="11010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405159" y="6694812"/>
            <a:ext cx="921720" cy="1062501"/>
          </a:xfrm>
          <a:custGeom>
            <a:avLst/>
            <a:gdLst/>
            <a:ahLst/>
            <a:cxnLst/>
            <a:rect r="r" b="b" t="t" l="l"/>
            <a:pathLst>
              <a:path h="1062501" w="921720">
                <a:moveTo>
                  <a:pt x="0" y="0"/>
                </a:moveTo>
                <a:lnTo>
                  <a:pt x="921720" y="0"/>
                </a:lnTo>
                <a:lnTo>
                  <a:pt x="921720" y="1062501"/>
                </a:lnTo>
                <a:lnTo>
                  <a:pt x="0" y="10625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687743" y="1872248"/>
            <a:ext cx="12912515" cy="1285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040404"/>
                </a:solidFill>
                <a:latin typeface="Garet ExtraBold"/>
              </a:rPr>
              <a:t>Pipeline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552015" y="4238684"/>
            <a:ext cx="3801157" cy="431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62"/>
              </a:lnSpc>
              <a:spcBef>
                <a:spcPct val="0"/>
              </a:spcBef>
            </a:pPr>
            <a:r>
              <a:rPr lang="en-US" sz="2634">
                <a:solidFill>
                  <a:srgbClr val="040404"/>
                </a:solidFill>
                <a:latin typeface="Garet Ultra-Bold"/>
              </a:rPr>
              <a:t>DATA ACQUISTION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56069" y="4262732"/>
            <a:ext cx="3870086" cy="45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5"/>
              </a:lnSpc>
              <a:spcBef>
                <a:spcPct val="0"/>
              </a:spcBef>
            </a:pPr>
            <a:r>
              <a:rPr lang="en-US" sz="2694">
                <a:solidFill>
                  <a:srgbClr val="040404"/>
                </a:solidFill>
                <a:latin typeface="Garet Ultra-Bold"/>
              </a:rPr>
              <a:t>MODEL TRACKING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52015" y="5731572"/>
            <a:ext cx="4370618" cy="431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62"/>
              </a:lnSpc>
              <a:spcBef>
                <a:spcPct val="0"/>
              </a:spcBef>
            </a:pPr>
            <a:r>
              <a:rPr lang="en-US" sz="2634">
                <a:solidFill>
                  <a:srgbClr val="040404"/>
                </a:solidFill>
                <a:latin typeface="Garet Ultra-Bold"/>
              </a:rPr>
              <a:t>DATA PREPROCESSING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59128" y="5731572"/>
            <a:ext cx="3867027" cy="431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62"/>
              </a:lnSpc>
              <a:spcBef>
                <a:spcPct val="0"/>
              </a:spcBef>
            </a:pPr>
            <a:r>
              <a:rPr lang="en-US" sz="2634">
                <a:solidFill>
                  <a:srgbClr val="040404"/>
                </a:solidFill>
                <a:latin typeface="Garet Ultra-Bold"/>
              </a:rPr>
              <a:t>MODEL MONITORING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658789" y="6991206"/>
            <a:ext cx="3587609" cy="431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62"/>
              </a:lnSpc>
              <a:spcBef>
                <a:spcPct val="0"/>
              </a:spcBef>
            </a:pPr>
            <a:r>
              <a:rPr lang="en-US" sz="2634">
                <a:solidFill>
                  <a:srgbClr val="040404"/>
                </a:solidFill>
                <a:latin typeface="Garet Ultra-Bold"/>
              </a:rPr>
              <a:t>MODEL TRAINING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-872654" y="2054567"/>
            <a:ext cx="1332444" cy="1332444"/>
          </a:xfrm>
          <a:custGeom>
            <a:avLst/>
            <a:gdLst/>
            <a:ahLst/>
            <a:cxnLst/>
            <a:rect r="r" b="b" t="t" l="l"/>
            <a:pathLst>
              <a:path h="1332444" w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-813710" y="-1902070"/>
            <a:ext cx="4129182" cy="4129182"/>
          </a:xfrm>
          <a:custGeom>
            <a:avLst/>
            <a:gdLst/>
            <a:ahLst/>
            <a:cxnLst/>
            <a:rect r="r" b="b" t="t" l="l"/>
            <a:pathLst>
              <a:path h="4129182" w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700000">
            <a:off x="6190900" y="8839867"/>
            <a:ext cx="4129182" cy="4129182"/>
          </a:xfrm>
          <a:custGeom>
            <a:avLst/>
            <a:gdLst/>
            <a:ahLst/>
            <a:cxnLst/>
            <a:rect r="r" b="b" t="t" l="l"/>
            <a:pathLst>
              <a:path h="4129182" w="4129182">
                <a:moveTo>
                  <a:pt x="0" y="0"/>
                </a:moveTo>
                <a:lnTo>
                  <a:pt x="4129182" y="0"/>
                </a:lnTo>
                <a:lnTo>
                  <a:pt x="4129182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71165">
            <a:off x="16008302" y="8977599"/>
            <a:ext cx="1037114" cy="1037114"/>
          </a:xfrm>
          <a:custGeom>
            <a:avLst/>
            <a:gdLst/>
            <a:ahLst/>
            <a:cxnLst/>
            <a:rect r="r" b="b" t="t" l="l"/>
            <a:pathLst>
              <a:path h="1037114" w="1037114">
                <a:moveTo>
                  <a:pt x="0" y="0"/>
                </a:moveTo>
                <a:lnTo>
                  <a:pt x="1037114" y="0"/>
                </a:lnTo>
                <a:lnTo>
                  <a:pt x="1037114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871165">
            <a:off x="2988502" y="1394066"/>
            <a:ext cx="503619" cy="503619"/>
          </a:xfrm>
          <a:custGeom>
            <a:avLst/>
            <a:gdLst/>
            <a:ahLst/>
            <a:cxnLst/>
            <a:rect r="r" b="b" t="t" l="l"/>
            <a:pathLst>
              <a:path h="503619" w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700000">
            <a:off x="3407081" y="806601"/>
            <a:ext cx="805238" cy="805238"/>
          </a:xfrm>
          <a:custGeom>
            <a:avLst/>
            <a:gdLst/>
            <a:ahLst/>
            <a:cxnLst/>
            <a:rect r="r" b="b" t="t" l="l"/>
            <a:pathLst>
              <a:path h="805238" w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700000">
            <a:off x="9181828" y="8855681"/>
            <a:ext cx="805238" cy="805238"/>
          </a:xfrm>
          <a:custGeom>
            <a:avLst/>
            <a:gdLst/>
            <a:ahLst/>
            <a:cxnLst/>
            <a:rect r="r" b="b" t="t" l="l"/>
            <a:pathLst>
              <a:path h="805238" w="805238">
                <a:moveTo>
                  <a:pt x="0" y="0"/>
                </a:moveTo>
                <a:lnTo>
                  <a:pt x="805238" y="0"/>
                </a:lnTo>
                <a:lnTo>
                  <a:pt x="805238" y="805238"/>
                </a:lnTo>
                <a:lnTo>
                  <a:pt x="0" y="805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859375" y="-267806"/>
            <a:ext cx="593949" cy="10899628"/>
            <a:chOff x="0" y="0"/>
            <a:chExt cx="156431" cy="28706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431" cy="2870684"/>
            </a:xfrm>
            <a:custGeom>
              <a:avLst/>
              <a:gdLst/>
              <a:ahLst/>
              <a:cxnLst/>
              <a:rect r="r" b="b" t="t" l="l"/>
              <a:pathLst>
                <a:path h="2870684" w="156431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6572" y="1717239"/>
            <a:ext cx="568616" cy="56861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4217566"/>
            <a:ext cx="7226791" cy="1285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040404"/>
                </a:solidFill>
                <a:latin typeface="Garet ExtraBold"/>
              </a:rPr>
              <a:t>Challanges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155491" y="9125356"/>
            <a:ext cx="742736" cy="67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4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471806" y="1413412"/>
            <a:ext cx="6322612" cy="2053541"/>
            <a:chOff x="0" y="0"/>
            <a:chExt cx="1665215" cy="5408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65215" cy="540850"/>
            </a:xfrm>
            <a:custGeom>
              <a:avLst/>
              <a:gdLst/>
              <a:ahLst/>
              <a:cxnLst/>
              <a:rect r="r" b="b" t="t" l="l"/>
              <a:pathLst>
                <a:path h="540850" w="1665215">
                  <a:moveTo>
                    <a:pt x="36734" y="0"/>
                  </a:moveTo>
                  <a:lnTo>
                    <a:pt x="1628480" y="0"/>
                  </a:lnTo>
                  <a:cubicBezTo>
                    <a:pt x="1638223" y="0"/>
                    <a:pt x="1647566" y="3870"/>
                    <a:pt x="1654455" y="10759"/>
                  </a:cubicBezTo>
                  <a:cubicBezTo>
                    <a:pt x="1661344" y="17648"/>
                    <a:pt x="1665215" y="26992"/>
                    <a:pt x="1665215" y="36734"/>
                  </a:cubicBezTo>
                  <a:lnTo>
                    <a:pt x="1665215" y="504116"/>
                  </a:lnTo>
                  <a:cubicBezTo>
                    <a:pt x="1665215" y="524404"/>
                    <a:pt x="1648768" y="540850"/>
                    <a:pt x="1628480" y="540850"/>
                  </a:cubicBezTo>
                  <a:lnTo>
                    <a:pt x="36734" y="540850"/>
                  </a:lnTo>
                  <a:cubicBezTo>
                    <a:pt x="16447" y="540850"/>
                    <a:pt x="0" y="524404"/>
                    <a:pt x="0" y="504116"/>
                  </a:cubicBezTo>
                  <a:lnTo>
                    <a:pt x="0" y="36734"/>
                  </a:lnTo>
                  <a:cubicBezTo>
                    <a:pt x="0" y="16447"/>
                    <a:pt x="16447" y="0"/>
                    <a:pt x="36734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665215" cy="588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71806" y="3678462"/>
            <a:ext cx="6322612" cy="2105305"/>
            <a:chOff x="0" y="0"/>
            <a:chExt cx="1665215" cy="5544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65215" cy="554484"/>
            </a:xfrm>
            <a:custGeom>
              <a:avLst/>
              <a:gdLst/>
              <a:ahLst/>
              <a:cxnLst/>
              <a:rect r="r" b="b" t="t" l="l"/>
              <a:pathLst>
                <a:path h="554484" w="1665215">
                  <a:moveTo>
                    <a:pt x="36734" y="0"/>
                  </a:moveTo>
                  <a:lnTo>
                    <a:pt x="1628480" y="0"/>
                  </a:lnTo>
                  <a:cubicBezTo>
                    <a:pt x="1638223" y="0"/>
                    <a:pt x="1647566" y="3870"/>
                    <a:pt x="1654455" y="10759"/>
                  </a:cubicBezTo>
                  <a:cubicBezTo>
                    <a:pt x="1661344" y="17648"/>
                    <a:pt x="1665215" y="26992"/>
                    <a:pt x="1665215" y="36734"/>
                  </a:cubicBezTo>
                  <a:lnTo>
                    <a:pt x="1665215" y="517749"/>
                  </a:lnTo>
                  <a:cubicBezTo>
                    <a:pt x="1665215" y="538037"/>
                    <a:pt x="1648768" y="554484"/>
                    <a:pt x="1628480" y="554484"/>
                  </a:cubicBezTo>
                  <a:lnTo>
                    <a:pt x="36734" y="554484"/>
                  </a:lnTo>
                  <a:cubicBezTo>
                    <a:pt x="16447" y="554484"/>
                    <a:pt x="0" y="538037"/>
                    <a:pt x="0" y="517749"/>
                  </a:cubicBezTo>
                  <a:lnTo>
                    <a:pt x="0" y="36734"/>
                  </a:lnTo>
                  <a:cubicBezTo>
                    <a:pt x="0" y="16447"/>
                    <a:pt x="16447" y="0"/>
                    <a:pt x="36734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665215" cy="602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71806" y="6021892"/>
            <a:ext cx="6322612" cy="2199870"/>
            <a:chOff x="0" y="0"/>
            <a:chExt cx="1665215" cy="57939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65215" cy="579390"/>
            </a:xfrm>
            <a:custGeom>
              <a:avLst/>
              <a:gdLst/>
              <a:ahLst/>
              <a:cxnLst/>
              <a:rect r="r" b="b" t="t" l="l"/>
              <a:pathLst>
                <a:path h="579390" w="1665215">
                  <a:moveTo>
                    <a:pt x="36734" y="0"/>
                  </a:moveTo>
                  <a:lnTo>
                    <a:pt x="1628480" y="0"/>
                  </a:lnTo>
                  <a:cubicBezTo>
                    <a:pt x="1638223" y="0"/>
                    <a:pt x="1647566" y="3870"/>
                    <a:pt x="1654455" y="10759"/>
                  </a:cubicBezTo>
                  <a:cubicBezTo>
                    <a:pt x="1661344" y="17648"/>
                    <a:pt x="1665215" y="26992"/>
                    <a:pt x="1665215" y="36734"/>
                  </a:cubicBezTo>
                  <a:lnTo>
                    <a:pt x="1665215" y="542655"/>
                  </a:lnTo>
                  <a:cubicBezTo>
                    <a:pt x="1665215" y="562943"/>
                    <a:pt x="1648768" y="579390"/>
                    <a:pt x="1628480" y="579390"/>
                  </a:cubicBezTo>
                  <a:lnTo>
                    <a:pt x="36734" y="579390"/>
                  </a:lnTo>
                  <a:cubicBezTo>
                    <a:pt x="16447" y="579390"/>
                    <a:pt x="0" y="562943"/>
                    <a:pt x="0" y="542655"/>
                  </a:cubicBezTo>
                  <a:lnTo>
                    <a:pt x="0" y="36734"/>
                  </a:lnTo>
                  <a:cubicBezTo>
                    <a:pt x="0" y="16447"/>
                    <a:pt x="16447" y="0"/>
                    <a:pt x="36734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665215" cy="627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843174" y="4217511"/>
            <a:ext cx="5590171" cy="106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499" spc="99">
                <a:solidFill>
                  <a:srgbClr val="F2F2F0"/>
                </a:solidFill>
                <a:latin typeface="Montserrat Semi-Bold"/>
              </a:rPr>
              <a:t>Understanding the DVC workflow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843174" y="6116282"/>
            <a:ext cx="5590171" cy="166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2500" spc="100">
                <a:solidFill>
                  <a:srgbClr val="F2F2F0"/>
                </a:solidFill>
                <a:latin typeface="Montserrat Semi-Bold"/>
              </a:rPr>
              <a:t>Implementing concept drift monitoring to track relevant metrics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38026" y="2121094"/>
            <a:ext cx="5590171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499" spc="99">
                <a:solidFill>
                  <a:srgbClr val="F2F2F0"/>
                </a:solidFill>
                <a:latin typeface="Montserrat Semi-Bold"/>
              </a:rPr>
              <a:t>Understanding MLFlow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-872654" y="2054567"/>
            <a:ext cx="1332444" cy="1332444"/>
          </a:xfrm>
          <a:custGeom>
            <a:avLst/>
            <a:gdLst/>
            <a:ahLst/>
            <a:cxnLst/>
            <a:rect r="r" b="b" t="t" l="l"/>
            <a:pathLst>
              <a:path h="1332444" w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-813710" y="-1902070"/>
            <a:ext cx="4129182" cy="4129182"/>
          </a:xfrm>
          <a:custGeom>
            <a:avLst/>
            <a:gdLst/>
            <a:ahLst/>
            <a:cxnLst/>
            <a:rect r="r" b="b" t="t" l="l"/>
            <a:pathLst>
              <a:path h="4129182" w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700000">
            <a:off x="6190900" y="8839867"/>
            <a:ext cx="4129182" cy="4129182"/>
          </a:xfrm>
          <a:custGeom>
            <a:avLst/>
            <a:gdLst/>
            <a:ahLst/>
            <a:cxnLst/>
            <a:rect r="r" b="b" t="t" l="l"/>
            <a:pathLst>
              <a:path h="4129182" w="4129182">
                <a:moveTo>
                  <a:pt x="0" y="0"/>
                </a:moveTo>
                <a:lnTo>
                  <a:pt x="4129182" y="0"/>
                </a:lnTo>
                <a:lnTo>
                  <a:pt x="4129182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71165">
            <a:off x="16008302" y="8902795"/>
            <a:ext cx="1037114" cy="1037114"/>
          </a:xfrm>
          <a:custGeom>
            <a:avLst/>
            <a:gdLst/>
            <a:ahLst/>
            <a:cxnLst/>
            <a:rect r="r" b="b" t="t" l="l"/>
            <a:pathLst>
              <a:path h="1037114" w="1037114">
                <a:moveTo>
                  <a:pt x="0" y="0"/>
                </a:moveTo>
                <a:lnTo>
                  <a:pt x="1037114" y="0"/>
                </a:lnTo>
                <a:lnTo>
                  <a:pt x="1037114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871165">
            <a:off x="2988502" y="1394066"/>
            <a:ext cx="503619" cy="503619"/>
          </a:xfrm>
          <a:custGeom>
            <a:avLst/>
            <a:gdLst/>
            <a:ahLst/>
            <a:cxnLst/>
            <a:rect r="r" b="b" t="t" l="l"/>
            <a:pathLst>
              <a:path h="503619" w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700000">
            <a:off x="3407081" y="806601"/>
            <a:ext cx="805238" cy="805238"/>
          </a:xfrm>
          <a:custGeom>
            <a:avLst/>
            <a:gdLst/>
            <a:ahLst/>
            <a:cxnLst/>
            <a:rect r="r" b="b" t="t" l="l"/>
            <a:pathLst>
              <a:path h="805238" w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700000">
            <a:off x="9181828" y="8855681"/>
            <a:ext cx="805238" cy="805238"/>
          </a:xfrm>
          <a:custGeom>
            <a:avLst/>
            <a:gdLst/>
            <a:ahLst/>
            <a:cxnLst/>
            <a:rect r="r" b="b" t="t" l="l"/>
            <a:pathLst>
              <a:path h="805238" w="805238">
                <a:moveTo>
                  <a:pt x="0" y="0"/>
                </a:moveTo>
                <a:lnTo>
                  <a:pt x="805238" y="0"/>
                </a:lnTo>
                <a:lnTo>
                  <a:pt x="805238" y="805238"/>
                </a:lnTo>
                <a:lnTo>
                  <a:pt x="0" y="805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859375" y="-267806"/>
            <a:ext cx="593949" cy="10899628"/>
            <a:chOff x="0" y="0"/>
            <a:chExt cx="156431" cy="28706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431" cy="2870684"/>
            </a:xfrm>
            <a:custGeom>
              <a:avLst/>
              <a:gdLst/>
              <a:ahLst/>
              <a:cxnLst/>
              <a:rect r="r" b="b" t="t" l="l"/>
              <a:pathLst>
                <a:path h="2870684" w="156431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6572" y="1717239"/>
            <a:ext cx="568616" cy="56861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4217566"/>
            <a:ext cx="6753693" cy="1285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040404"/>
                </a:solidFill>
                <a:latin typeface="Garet ExtraBold"/>
              </a:rPr>
              <a:t>Solution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155491" y="9050586"/>
            <a:ext cx="742736" cy="67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5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471806" y="1377595"/>
            <a:ext cx="6322612" cy="2095500"/>
            <a:chOff x="0" y="0"/>
            <a:chExt cx="1665215" cy="55190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65215" cy="551901"/>
            </a:xfrm>
            <a:custGeom>
              <a:avLst/>
              <a:gdLst/>
              <a:ahLst/>
              <a:cxnLst/>
              <a:rect r="r" b="b" t="t" l="l"/>
              <a:pathLst>
                <a:path h="551901" w="1665215">
                  <a:moveTo>
                    <a:pt x="36734" y="0"/>
                  </a:moveTo>
                  <a:lnTo>
                    <a:pt x="1628480" y="0"/>
                  </a:lnTo>
                  <a:cubicBezTo>
                    <a:pt x="1638223" y="0"/>
                    <a:pt x="1647566" y="3870"/>
                    <a:pt x="1654455" y="10759"/>
                  </a:cubicBezTo>
                  <a:cubicBezTo>
                    <a:pt x="1661344" y="17648"/>
                    <a:pt x="1665215" y="26992"/>
                    <a:pt x="1665215" y="36734"/>
                  </a:cubicBezTo>
                  <a:lnTo>
                    <a:pt x="1665215" y="515167"/>
                  </a:lnTo>
                  <a:cubicBezTo>
                    <a:pt x="1665215" y="535455"/>
                    <a:pt x="1648768" y="551901"/>
                    <a:pt x="1628480" y="551901"/>
                  </a:cubicBezTo>
                  <a:lnTo>
                    <a:pt x="36734" y="551901"/>
                  </a:lnTo>
                  <a:cubicBezTo>
                    <a:pt x="16447" y="551901"/>
                    <a:pt x="0" y="535455"/>
                    <a:pt x="0" y="515167"/>
                  </a:cubicBezTo>
                  <a:lnTo>
                    <a:pt x="0" y="36734"/>
                  </a:lnTo>
                  <a:cubicBezTo>
                    <a:pt x="0" y="16447"/>
                    <a:pt x="16447" y="0"/>
                    <a:pt x="36734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665215" cy="59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71806" y="3714009"/>
            <a:ext cx="6322612" cy="2057680"/>
            <a:chOff x="0" y="0"/>
            <a:chExt cx="1665215" cy="5419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65215" cy="541940"/>
            </a:xfrm>
            <a:custGeom>
              <a:avLst/>
              <a:gdLst/>
              <a:ahLst/>
              <a:cxnLst/>
              <a:rect r="r" b="b" t="t" l="l"/>
              <a:pathLst>
                <a:path h="541940" w="1665215">
                  <a:moveTo>
                    <a:pt x="36734" y="0"/>
                  </a:moveTo>
                  <a:lnTo>
                    <a:pt x="1628480" y="0"/>
                  </a:lnTo>
                  <a:cubicBezTo>
                    <a:pt x="1638223" y="0"/>
                    <a:pt x="1647566" y="3870"/>
                    <a:pt x="1654455" y="10759"/>
                  </a:cubicBezTo>
                  <a:cubicBezTo>
                    <a:pt x="1661344" y="17648"/>
                    <a:pt x="1665215" y="26992"/>
                    <a:pt x="1665215" y="36734"/>
                  </a:cubicBezTo>
                  <a:lnTo>
                    <a:pt x="1665215" y="505206"/>
                  </a:lnTo>
                  <a:cubicBezTo>
                    <a:pt x="1665215" y="525494"/>
                    <a:pt x="1648768" y="541940"/>
                    <a:pt x="1628480" y="541940"/>
                  </a:cubicBezTo>
                  <a:lnTo>
                    <a:pt x="36734" y="541940"/>
                  </a:lnTo>
                  <a:cubicBezTo>
                    <a:pt x="16447" y="541940"/>
                    <a:pt x="0" y="525494"/>
                    <a:pt x="0" y="505206"/>
                  </a:cubicBezTo>
                  <a:lnTo>
                    <a:pt x="0" y="36734"/>
                  </a:lnTo>
                  <a:cubicBezTo>
                    <a:pt x="0" y="16447"/>
                    <a:pt x="16447" y="0"/>
                    <a:pt x="36734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665215" cy="589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71806" y="6057439"/>
            <a:ext cx="6322612" cy="2200139"/>
            <a:chOff x="0" y="0"/>
            <a:chExt cx="1665215" cy="57946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65215" cy="579461"/>
            </a:xfrm>
            <a:custGeom>
              <a:avLst/>
              <a:gdLst/>
              <a:ahLst/>
              <a:cxnLst/>
              <a:rect r="r" b="b" t="t" l="l"/>
              <a:pathLst>
                <a:path h="579461" w="1665215">
                  <a:moveTo>
                    <a:pt x="36734" y="0"/>
                  </a:moveTo>
                  <a:lnTo>
                    <a:pt x="1628480" y="0"/>
                  </a:lnTo>
                  <a:cubicBezTo>
                    <a:pt x="1638223" y="0"/>
                    <a:pt x="1647566" y="3870"/>
                    <a:pt x="1654455" y="10759"/>
                  </a:cubicBezTo>
                  <a:cubicBezTo>
                    <a:pt x="1661344" y="17648"/>
                    <a:pt x="1665215" y="26992"/>
                    <a:pt x="1665215" y="36734"/>
                  </a:cubicBezTo>
                  <a:lnTo>
                    <a:pt x="1665215" y="542726"/>
                  </a:lnTo>
                  <a:cubicBezTo>
                    <a:pt x="1665215" y="563014"/>
                    <a:pt x="1648768" y="579461"/>
                    <a:pt x="1628480" y="579461"/>
                  </a:cubicBezTo>
                  <a:lnTo>
                    <a:pt x="36734" y="579461"/>
                  </a:lnTo>
                  <a:cubicBezTo>
                    <a:pt x="16447" y="579461"/>
                    <a:pt x="0" y="563014"/>
                    <a:pt x="0" y="542726"/>
                  </a:cubicBezTo>
                  <a:lnTo>
                    <a:pt x="0" y="36734"/>
                  </a:lnTo>
                  <a:cubicBezTo>
                    <a:pt x="0" y="16447"/>
                    <a:pt x="16447" y="0"/>
                    <a:pt x="36734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665215" cy="627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843174" y="4047577"/>
            <a:ext cx="5951244" cy="106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499" spc="99">
                <a:solidFill>
                  <a:srgbClr val="F2F2F0"/>
                </a:solidFill>
                <a:latin typeface="Montserrat Semi-Bold"/>
              </a:rPr>
              <a:t>Watched different DVC implementation videos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838026" y="6786088"/>
            <a:ext cx="5590171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2500" spc="100">
                <a:solidFill>
                  <a:srgbClr val="F2F2F0"/>
                </a:solidFill>
                <a:latin typeface="Montserrat Semi-Bold"/>
              </a:rPr>
              <a:t>Understanding MLflow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43174" y="1825270"/>
            <a:ext cx="5951244" cy="106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499" spc="99">
                <a:solidFill>
                  <a:srgbClr val="F2F2F0"/>
                </a:solidFill>
                <a:latin typeface="Montserrat Semi-Bold"/>
              </a:rPr>
              <a:t>Referred to online documentation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14779749" y="5470953"/>
            <a:ext cx="4959103" cy="4959103"/>
          </a:xfrm>
          <a:custGeom>
            <a:avLst/>
            <a:gdLst/>
            <a:ahLst/>
            <a:cxnLst/>
            <a:rect r="r" b="b" t="t" l="l"/>
            <a:pathLst>
              <a:path h="4959103" w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-2479551" y="121631"/>
            <a:ext cx="4959103" cy="4959103"/>
          </a:xfrm>
          <a:custGeom>
            <a:avLst/>
            <a:gdLst/>
            <a:ahLst/>
            <a:cxnLst/>
            <a:rect r="r" b="b" t="t" l="l"/>
            <a:pathLst>
              <a:path h="4959103" w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700000">
            <a:off x="-1292834" y="5943659"/>
            <a:ext cx="1836063" cy="1836063"/>
          </a:xfrm>
          <a:custGeom>
            <a:avLst/>
            <a:gdLst/>
            <a:ahLst/>
            <a:cxnLst/>
            <a:rect r="r" b="b" t="t" l="l"/>
            <a:pathLst>
              <a:path h="1836063" w="1836063">
                <a:moveTo>
                  <a:pt x="0" y="0"/>
                </a:moveTo>
                <a:lnTo>
                  <a:pt x="1836063" y="0"/>
                </a:lnTo>
                <a:lnTo>
                  <a:pt x="1836063" y="1836063"/>
                </a:lnTo>
                <a:lnTo>
                  <a:pt x="0" y="18360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71165">
            <a:off x="475493" y="5471669"/>
            <a:ext cx="1024805" cy="1024805"/>
          </a:xfrm>
          <a:custGeom>
            <a:avLst/>
            <a:gdLst/>
            <a:ahLst/>
            <a:cxnLst/>
            <a:rect r="r" b="b" t="t" l="l"/>
            <a:pathLst>
              <a:path h="1024805" w="1024805">
                <a:moveTo>
                  <a:pt x="0" y="0"/>
                </a:moveTo>
                <a:lnTo>
                  <a:pt x="1024805" y="0"/>
                </a:lnTo>
                <a:lnTo>
                  <a:pt x="1024805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871165">
            <a:off x="18011879" y="4327246"/>
            <a:ext cx="1024805" cy="1024805"/>
          </a:xfrm>
          <a:custGeom>
            <a:avLst/>
            <a:gdLst/>
            <a:ahLst/>
            <a:cxnLst/>
            <a:rect r="r" b="b" t="t" l="l"/>
            <a:pathLst>
              <a:path h="1024805" w="1024805">
                <a:moveTo>
                  <a:pt x="0" y="0"/>
                </a:moveTo>
                <a:lnTo>
                  <a:pt x="1024804" y="0"/>
                </a:lnTo>
                <a:lnTo>
                  <a:pt x="1024804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71165">
            <a:off x="1815506" y="421219"/>
            <a:ext cx="503619" cy="503619"/>
          </a:xfrm>
          <a:custGeom>
            <a:avLst/>
            <a:gdLst/>
            <a:ahLst/>
            <a:cxnLst/>
            <a:rect r="r" b="b" t="t" l="l"/>
            <a:pathLst>
              <a:path h="503619" w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871165">
            <a:off x="17548723" y="4045887"/>
            <a:ext cx="503619" cy="503619"/>
          </a:xfrm>
          <a:custGeom>
            <a:avLst/>
            <a:gdLst/>
            <a:ahLst/>
            <a:cxnLst/>
            <a:rect r="r" b="b" t="t" l="l"/>
            <a:pathLst>
              <a:path h="503619" w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700000">
            <a:off x="13672865" y="8490671"/>
            <a:ext cx="1596704" cy="1596704"/>
          </a:xfrm>
          <a:custGeom>
            <a:avLst/>
            <a:gdLst/>
            <a:ahLst/>
            <a:cxnLst/>
            <a:rect r="r" b="b" t="t" l="l"/>
            <a:pathLst>
              <a:path h="1596704" w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700000">
            <a:off x="1853802" y="1003717"/>
            <a:ext cx="1596704" cy="1596704"/>
          </a:xfrm>
          <a:custGeom>
            <a:avLst/>
            <a:gdLst/>
            <a:ahLst/>
            <a:cxnLst/>
            <a:rect r="r" b="b" t="t" l="l"/>
            <a:pathLst>
              <a:path h="1596704" w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53333" y="4374272"/>
            <a:ext cx="11781334" cy="157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00"/>
              </a:lnSpc>
            </a:pPr>
            <a:r>
              <a:rPr lang="en-US" sz="11000">
                <a:solidFill>
                  <a:srgbClr val="040404"/>
                </a:solidFill>
                <a:latin typeface="Garet ExtraBold"/>
              </a:rPr>
              <a:t>THANK YOU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971666" y="5143500"/>
            <a:ext cx="575268" cy="57526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DAF41UrFx5k</dc:identifier>
  <dcterms:modified xsi:type="dcterms:W3CDTF">2011-08-01T06:04:30Z</dcterms:modified>
  <cp:revision>1</cp:revision>
  <dc:title>Pipeline</dc:title>
</cp:coreProperties>
</file>